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8"/>
  </p:notesMasterIdLst>
  <p:sldIdLst>
    <p:sldId id="259" r:id="rId2"/>
    <p:sldId id="272" r:id="rId3"/>
    <p:sldId id="278" r:id="rId4"/>
    <p:sldId id="275" r:id="rId5"/>
    <p:sldId id="276" r:id="rId6"/>
    <p:sldId id="27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  <a:srgbClr val="CC0000"/>
    <a:srgbClr val="9966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6D584-1ABE-4963-A7B1-FCF6D8EB1A5D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6531F-7629-4E95-8148-522F6F268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6531F-7629-4E95-8148-522F6F2681C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0868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hi-IN" sz="8000" b="1" dirty="0">
                <a:ln/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saah" pitchFamily="34" charset="0"/>
                <a:ea typeface="Times New Roman" pitchFamily="18" charset="0"/>
                <a:cs typeface="Utsaah" pitchFamily="34" charset="0"/>
              </a:rPr>
              <a:t>सैनिक  स्कूल गोपालगंज</a:t>
            </a:r>
            <a:endParaRPr lang="en-US" sz="8000" b="1" dirty="0">
              <a:ln/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WordArt 8"/>
          <p:cNvSpPr>
            <a:spLocks noChangeArrowheads="1" noChangeShapeType="1" noTextEdit="1"/>
          </p:cNvSpPr>
          <p:nvPr/>
        </p:nvSpPr>
        <p:spPr bwMode="auto">
          <a:xfrm>
            <a:off x="685800" y="1447800"/>
            <a:ext cx="7162800" cy="3505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991561"/>
              </a:avLst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D:\flex\BASKETBALL\Basketball 2018\Transpare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399" y="73152"/>
            <a:ext cx="914401" cy="1069848"/>
          </a:xfrm>
          <a:prstGeom prst="rect">
            <a:avLst/>
          </a:prstGeom>
          <a:noFill/>
        </p:spPr>
      </p:pic>
      <p:pic>
        <p:nvPicPr>
          <p:cNvPr id="1030" name="Picture 6" descr="D:\School Certificate\imageedit_1_890521746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73025"/>
            <a:ext cx="1069975" cy="106997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0" y="5638800"/>
            <a:ext cx="8153400" cy="120032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हिन्दी </a:t>
            </a:r>
            <a:endParaRPr lang="hi-IN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कक्षा </a:t>
            </a:r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VII</a:t>
            </a:r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वसंत-कंचा)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AutoShape 2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4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6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12" descr="1 ONLINE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447800"/>
            <a:ext cx="8153400" cy="41910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908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39000" cy="533400"/>
          </a:xfrm>
        </p:spPr>
        <p:txBody>
          <a:bodyPr>
            <a:normAutofit/>
          </a:bodyPr>
          <a:lstStyle/>
          <a:p>
            <a:pPr algn="ctr"/>
            <a:r>
              <a:rPr lang="hi-IN" sz="3200" dirty="0" smtClean="0">
                <a:solidFill>
                  <a:srgbClr val="FF0000"/>
                </a:solidFill>
              </a:rPr>
              <a:t>पाठ-2 दादी माँ (</a:t>
            </a:r>
            <a:r>
              <a:rPr lang="hi-IN" sz="3200" smtClean="0">
                <a:solidFill>
                  <a:srgbClr val="FF0000"/>
                </a:solidFill>
              </a:rPr>
              <a:t>शिवप्रसाद सिंह)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990600"/>
            <a:ext cx="7772400" cy="5486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i-IN" sz="3200" u="sng" dirty="0" smtClean="0">
                <a:solidFill>
                  <a:srgbClr val="FF0000"/>
                </a:solidFill>
              </a:rPr>
              <a:t>महत्वपूर्ण तथ्य </a:t>
            </a:r>
          </a:p>
          <a:p>
            <a:pPr algn="ctr">
              <a:buNone/>
            </a:pPr>
            <a:endParaRPr lang="hi-IN" sz="3200" u="sng" dirty="0" smtClean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1524000"/>
            <a:ext cx="77724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2000" dirty="0" smtClean="0"/>
              <a:t> i) इस पाठ में लेखक ने समाज के ग्रामीण परिवेश में मानव जीवन की चर्चा की है I </a:t>
            </a:r>
          </a:p>
          <a:p>
            <a:r>
              <a:rPr lang="hi-IN" sz="2000" dirty="0" smtClean="0"/>
              <a:t> ii) वृद्धजनों के प्रति आदर, सम्मान की भावना विकास I</a:t>
            </a:r>
          </a:p>
          <a:p>
            <a:r>
              <a:rPr lang="hi-IN" sz="2000" dirty="0" smtClean="0"/>
              <a:t> iii) वृद्धजनों के प्रति स्वास्थ दृष्टिकोण के विकास में सहायक है I </a:t>
            </a:r>
          </a:p>
          <a:p>
            <a:r>
              <a:rPr lang="hi-IN" sz="2000" dirty="0" smtClean="0"/>
              <a:t>iv) पूर्वजों का हमारे जीवन में महत्व बताया गया है I </a:t>
            </a:r>
          </a:p>
          <a:p>
            <a:r>
              <a:rPr lang="hi-IN" sz="2000" dirty="0" smtClean="0"/>
              <a:t>v) ग्रामीण एवं शहरी जीवन के अंतर को स्पष्ट किया गया है I </a:t>
            </a:r>
          </a:p>
          <a:p>
            <a:r>
              <a:rPr lang="hi-IN" sz="2000" dirty="0" smtClean="0"/>
              <a:t>v) छात्रों में सहयोग की भावना का विकास होगा I </a:t>
            </a:r>
          </a:p>
          <a:p>
            <a:r>
              <a:rPr lang="hi-IN" sz="2000" dirty="0" smtClean="0"/>
              <a:t>vi) छात्रों को अपने दादी माँ से प्रेम की भावना में विकास होगा I </a:t>
            </a:r>
          </a:p>
          <a:p>
            <a:r>
              <a:rPr lang="hi-IN" sz="2000" dirty="0" smtClean="0"/>
              <a:t>vii) विनम्रता, उदारता एवं गरीबों के प्रति दया भाव उत्पन्न करना I </a:t>
            </a:r>
          </a:p>
          <a:p>
            <a:r>
              <a:rPr lang="hi-IN" sz="2000" dirty="0" smtClean="0"/>
              <a:t>viii) दादी माँ का व्यवहार से प्रभावित होना I </a:t>
            </a:r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en-US" sz="2400" dirty="0"/>
          </a:p>
        </p:txBody>
      </p:sp>
      <p:pic>
        <p:nvPicPr>
          <p:cNvPr id="1026" name="Picture 2" descr="C:\Users\cyntbe\Desktop\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143875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39000" cy="533400"/>
          </a:xfrm>
        </p:spPr>
        <p:txBody>
          <a:bodyPr>
            <a:normAutofit/>
          </a:bodyPr>
          <a:lstStyle/>
          <a:p>
            <a:pPr algn="ctr"/>
            <a:r>
              <a:rPr lang="hi-IN" sz="3200" dirty="0" smtClean="0">
                <a:solidFill>
                  <a:srgbClr val="FF0000"/>
                </a:solidFill>
              </a:rPr>
              <a:t>पाठ-2 दादी माँ (</a:t>
            </a:r>
            <a:r>
              <a:rPr lang="hi-IN" sz="3200" smtClean="0">
                <a:solidFill>
                  <a:srgbClr val="FF0000"/>
                </a:solidFill>
              </a:rPr>
              <a:t>शिवप्रसाद सिंह)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990600"/>
            <a:ext cx="7772400" cy="5486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i-IN" sz="3200" u="sng" dirty="0" smtClean="0">
                <a:solidFill>
                  <a:srgbClr val="FF0000"/>
                </a:solidFill>
              </a:rPr>
              <a:t>महत्वपूर्ण तथ्य </a:t>
            </a:r>
          </a:p>
          <a:p>
            <a:pPr algn="ctr">
              <a:buNone/>
            </a:pPr>
            <a:endParaRPr lang="hi-IN" sz="3200" u="sng" dirty="0" smtClean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1524000"/>
            <a:ext cx="77724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2000" dirty="0" smtClean="0"/>
              <a:t> i) इस पाठ में लेखक ने समाज के ग्रामीण परिवेश में मानव जीवन की चर्चा की है I </a:t>
            </a:r>
          </a:p>
          <a:p>
            <a:r>
              <a:rPr lang="hi-IN" sz="2000" dirty="0" smtClean="0"/>
              <a:t> ii) वृद्धजनों के प्रति आदर, सम्मान की भावना विकास I</a:t>
            </a:r>
          </a:p>
          <a:p>
            <a:r>
              <a:rPr lang="hi-IN" sz="2000" dirty="0" smtClean="0"/>
              <a:t> iii) वृद्धजनों के प्रति स्वास्थ दृष्टिकोण के विकास में सहायक है I </a:t>
            </a:r>
          </a:p>
          <a:p>
            <a:r>
              <a:rPr lang="hi-IN" sz="2000" dirty="0" smtClean="0"/>
              <a:t>iv) पूर्वजों का हमारे जीवन में महत्व बताया गया है I </a:t>
            </a:r>
          </a:p>
          <a:p>
            <a:r>
              <a:rPr lang="hi-IN" sz="2000" dirty="0" smtClean="0"/>
              <a:t>v) ग्रामीण एवं शहरी जीवन के अंतर को स्पष्ट किया गया है I </a:t>
            </a:r>
          </a:p>
          <a:p>
            <a:r>
              <a:rPr lang="hi-IN" sz="2000" dirty="0" smtClean="0"/>
              <a:t>v) छात्रों में सहयोग की भावना का विकास होगा I </a:t>
            </a:r>
          </a:p>
          <a:p>
            <a:r>
              <a:rPr lang="hi-IN" sz="2000" dirty="0" smtClean="0"/>
              <a:t>vi) छात्रों को अपने दादी माँ से प्रेम की भावना में विकास होगा I </a:t>
            </a:r>
          </a:p>
          <a:p>
            <a:r>
              <a:rPr lang="hi-IN" sz="2000" dirty="0" smtClean="0"/>
              <a:t>vii) विनम्रता, उदारता एवं गरीबों के प्रति दया भाव उत्पन्न करना I </a:t>
            </a:r>
          </a:p>
          <a:p>
            <a:r>
              <a:rPr lang="hi-IN" sz="2000" dirty="0" smtClean="0"/>
              <a:t>viii) दादी माँ का व्यवहार से प्रभावित होना I </a:t>
            </a:r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en-US" sz="2400" dirty="0"/>
          </a:p>
        </p:txBody>
      </p:sp>
      <p:pic>
        <p:nvPicPr>
          <p:cNvPr id="1026" name="Picture 2" descr="C:\Users\cyntbe\Desktop\1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8143875" cy="6857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39000" cy="533400"/>
          </a:xfrm>
        </p:spPr>
        <p:txBody>
          <a:bodyPr>
            <a:normAutofit/>
          </a:bodyPr>
          <a:lstStyle/>
          <a:p>
            <a:pPr algn="ctr"/>
            <a:r>
              <a:rPr lang="hi-IN" sz="3200" dirty="0" smtClean="0">
                <a:solidFill>
                  <a:srgbClr val="FF0000"/>
                </a:solidFill>
              </a:rPr>
              <a:t>पाठ-2 दादी माँ (</a:t>
            </a:r>
            <a:r>
              <a:rPr lang="hi-IN" sz="3200" smtClean="0">
                <a:solidFill>
                  <a:srgbClr val="FF0000"/>
                </a:solidFill>
              </a:rPr>
              <a:t>शिवप्रसाद सिंह)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990600"/>
            <a:ext cx="7772400" cy="5486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i-IN" sz="3200" u="sng" dirty="0" smtClean="0">
                <a:solidFill>
                  <a:srgbClr val="FF0000"/>
                </a:solidFill>
              </a:rPr>
              <a:t>महत्वपूर्ण तथ्य </a:t>
            </a:r>
          </a:p>
          <a:p>
            <a:pPr algn="ctr">
              <a:buNone/>
            </a:pPr>
            <a:endParaRPr lang="hi-IN" sz="3200" u="sng" dirty="0" smtClean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1524000"/>
            <a:ext cx="77724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2000" dirty="0" smtClean="0"/>
              <a:t> i) इस पाठ में लेखक ने समाज के ग्रामीण परिवेश में मानव जीवन की चर्चा की है I </a:t>
            </a:r>
          </a:p>
          <a:p>
            <a:r>
              <a:rPr lang="hi-IN" sz="2000" dirty="0" smtClean="0"/>
              <a:t> ii) वृद्धजनों के प्रति आदर, सम्मान की भावना विकास I</a:t>
            </a:r>
          </a:p>
          <a:p>
            <a:r>
              <a:rPr lang="hi-IN" sz="2000" dirty="0" smtClean="0"/>
              <a:t> iii) वृद्धजनों के प्रति स्वास्थ दृष्टिकोण के विकास में सहायक है I </a:t>
            </a:r>
          </a:p>
          <a:p>
            <a:r>
              <a:rPr lang="hi-IN" sz="2000" dirty="0" smtClean="0"/>
              <a:t>iv) पूर्वजों का हमारे जीवन में महत्व बताया गया है I </a:t>
            </a:r>
          </a:p>
          <a:p>
            <a:r>
              <a:rPr lang="hi-IN" sz="2000" dirty="0" smtClean="0"/>
              <a:t>v) ग्रामीण एवं शहरी जीवन के अंतर को स्पष्ट किया गया है I </a:t>
            </a:r>
          </a:p>
          <a:p>
            <a:r>
              <a:rPr lang="hi-IN" sz="2000" dirty="0" smtClean="0"/>
              <a:t>v) छात्रों में सहयोग की भावना का विकास होगा I </a:t>
            </a:r>
          </a:p>
          <a:p>
            <a:r>
              <a:rPr lang="hi-IN" sz="2000" dirty="0" smtClean="0"/>
              <a:t>vi) छात्रों को अपने दादी माँ से प्रेम की भावना में विकास होगा I </a:t>
            </a:r>
          </a:p>
          <a:p>
            <a:r>
              <a:rPr lang="hi-IN" sz="2000" dirty="0" smtClean="0"/>
              <a:t>vii) विनम्रता, उदारता एवं गरीबों के प्रति दया भाव उत्पन्न करना I </a:t>
            </a:r>
          </a:p>
          <a:p>
            <a:r>
              <a:rPr lang="hi-IN" sz="2000" dirty="0" smtClean="0"/>
              <a:t>viii) दादी माँ का व्यवहार से प्रभावित होना I </a:t>
            </a:r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en-US" sz="2400" dirty="0"/>
          </a:p>
        </p:txBody>
      </p:sp>
      <p:pic>
        <p:nvPicPr>
          <p:cNvPr id="1026" name="Picture 2" descr="C:\Users\cyntbe\Desktop\1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81534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39000" cy="533400"/>
          </a:xfrm>
        </p:spPr>
        <p:txBody>
          <a:bodyPr>
            <a:normAutofit/>
          </a:bodyPr>
          <a:lstStyle/>
          <a:p>
            <a:pPr algn="ctr"/>
            <a:r>
              <a:rPr lang="hi-IN" sz="3200" dirty="0" smtClean="0">
                <a:solidFill>
                  <a:srgbClr val="FF0000"/>
                </a:solidFill>
              </a:rPr>
              <a:t>पाठ-2 दादी माँ (</a:t>
            </a:r>
            <a:r>
              <a:rPr lang="hi-IN" sz="3200" smtClean="0">
                <a:solidFill>
                  <a:srgbClr val="FF0000"/>
                </a:solidFill>
              </a:rPr>
              <a:t>शिवप्रसाद सिंह)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990600"/>
            <a:ext cx="7772400" cy="5486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i-IN" sz="3200" u="sng" dirty="0" smtClean="0">
                <a:solidFill>
                  <a:srgbClr val="FF0000"/>
                </a:solidFill>
              </a:rPr>
              <a:t>महत्वपूर्ण तथ्य </a:t>
            </a:r>
          </a:p>
          <a:p>
            <a:pPr algn="ctr">
              <a:buNone/>
            </a:pPr>
            <a:endParaRPr lang="hi-IN" sz="3200" u="sng" dirty="0" smtClean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1524000"/>
            <a:ext cx="77724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2000" dirty="0" smtClean="0"/>
              <a:t> i) इस पाठ में लेखक ने समाज के ग्रामीण परिवेश में मानव जीवन की चर्चा की है I </a:t>
            </a:r>
          </a:p>
          <a:p>
            <a:r>
              <a:rPr lang="hi-IN" sz="2000" dirty="0" smtClean="0"/>
              <a:t> ii) वृद्धजनों के प्रति आदर, सम्मान की भावना विकास I</a:t>
            </a:r>
          </a:p>
          <a:p>
            <a:r>
              <a:rPr lang="hi-IN" sz="2000" dirty="0" smtClean="0"/>
              <a:t> iii) वृद्धजनों के प्रति स्वास्थ दृष्टिकोण के विकास में सहायक है I </a:t>
            </a:r>
          </a:p>
          <a:p>
            <a:r>
              <a:rPr lang="hi-IN" sz="2000" dirty="0" smtClean="0"/>
              <a:t>iv) पूर्वजों का हमारे जीवन में महत्व बताया गया है I </a:t>
            </a:r>
          </a:p>
          <a:p>
            <a:r>
              <a:rPr lang="hi-IN" sz="2000" dirty="0" smtClean="0"/>
              <a:t>v) ग्रामीण एवं शहरी जीवन के अंतर को स्पष्ट किया गया है I </a:t>
            </a:r>
          </a:p>
          <a:p>
            <a:r>
              <a:rPr lang="hi-IN" sz="2000" dirty="0" smtClean="0"/>
              <a:t>v) छात्रों में सहयोग की भावना का विकास होगा I </a:t>
            </a:r>
          </a:p>
          <a:p>
            <a:r>
              <a:rPr lang="hi-IN" sz="2000" dirty="0" smtClean="0"/>
              <a:t>vi) छात्रों को अपने दादी माँ से प्रेम की भावना में विकास होगा I </a:t>
            </a:r>
          </a:p>
          <a:p>
            <a:r>
              <a:rPr lang="hi-IN" sz="2000" dirty="0" smtClean="0"/>
              <a:t>vii) विनम्रता, उदारता एवं गरीबों के प्रति दया भाव उत्पन्न करना I </a:t>
            </a:r>
          </a:p>
          <a:p>
            <a:r>
              <a:rPr lang="hi-IN" sz="2000" dirty="0" smtClean="0"/>
              <a:t>viii) दादी माँ का व्यवहार से प्रभावित होना I </a:t>
            </a:r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en-US" sz="2400" dirty="0"/>
          </a:p>
        </p:txBody>
      </p:sp>
      <p:pic>
        <p:nvPicPr>
          <p:cNvPr id="1026" name="Picture 2" descr="C:\Users\cyntbe\Desktop\1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81534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7239000" cy="533400"/>
          </a:xfrm>
        </p:spPr>
        <p:txBody>
          <a:bodyPr>
            <a:normAutofit/>
          </a:bodyPr>
          <a:lstStyle/>
          <a:p>
            <a:pPr algn="ctr"/>
            <a:r>
              <a:rPr lang="hi-IN" sz="3200" dirty="0" smtClean="0">
                <a:solidFill>
                  <a:srgbClr val="FF0000"/>
                </a:solidFill>
              </a:rPr>
              <a:t>पाठ-2 दादी माँ (</a:t>
            </a:r>
            <a:r>
              <a:rPr lang="hi-IN" sz="3200" smtClean="0">
                <a:solidFill>
                  <a:srgbClr val="FF0000"/>
                </a:solidFill>
              </a:rPr>
              <a:t>शिवप्रसाद सिंह)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990600"/>
            <a:ext cx="7772400" cy="54864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i-IN" sz="3200" u="sng" dirty="0" smtClean="0">
                <a:solidFill>
                  <a:srgbClr val="FF0000"/>
                </a:solidFill>
              </a:rPr>
              <a:t>महत्वपूर्ण तथ्य </a:t>
            </a:r>
          </a:p>
          <a:p>
            <a:pPr algn="ctr">
              <a:buNone/>
            </a:pPr>
            <a:endParaRPr lang="hi-IN" sz="3200" u="sng" dirty="0" smtClean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600" y="1524000"/>
            <a:ext cx="777240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i-IN" sz="2000" dirty="0" smtClean="0"/>
              <a:t> i) इस पाठ में लेखक ने समाज के ग्रामीण परिवेश में मानव जीवन की चर्चा की है I </a:t>
            </a:r>
          </a:p>
          <a:p>
            <a:r>
              <a:rPr lang="hi-IN" sz="2000" dirty="0" smtClean="0"/>
              <a:t> ii) वृद्धजनों के प्रति आदर, सम्मान की भावना विकास I</a:t>
            </a:r>
          </a:p>
          <a:p>
            <a:r>
              <a:rPr lang="hi-IN" sz="2000" dirty="0" smtClean="0"/>
              <a:t> iii) वृद्धजनों के प्रति स्वास्थ दृष्टिकोण के विकास में सहायक है I </a:t>
            </a:r>
          </a:p>
          <a:p>
            <a:r>
              <a:rPr lang="hi-IN" sz="2000" dirty="0" smtClean="0"/>
              <a:t>iv) पूर्वजों का हमारे जीवन में महत्व बताया गया है I </a:t>
            </a:r>
          </a:p>
          <a:p>
            <a:r>
              <a:rPr lang="hi-IN" sz="2000" dirty="0" smtClean="0"/>
              <a:t>v) ग्रामीण एवं शहरी जीवन के अंतर को स्पष्ट किया गया है I </a:t>
            </a:r>
          </a:p>
          <a:p>
            <a:r>
              <a:rPr lang="hi-IN" sz="2000" dirty="0" smtClean="0"/>
              <a:t>v) छात्रों में सहयोग की भावना का विकास होगा I </a:t>
            </a:r>
          </a:p>
          <a:p>
            <a:r>
              <a:rPr lang="hi-IN" sz="2000" dirty="0" smtClean="0"/>
              <a:t>vi) छात्रों को अपने दादी माँ से प्रेम की भावना में विकास होगा I </a:t>
            </a:r>
          </a:p>
          <a:p>
            <a:r>
              <a:rPr lang="hi-IN" sz="2000" dirty="0" smtClean="0"/>
              <a:t>vii) विनम्रता, उदारता एवं गरीबों के प्रति दया भाव उत्पन्न करना I </a:t>
            </a:r>
          </a:p>
          <a:p>
            <a:r>
              <a:rPr lang="hi-IN" sz="2000" dirty="0" smtClean="0"/>
              <a:t>viii) दादी माँ का व्यवहार से प्रभावित होना I </a:t>
            </a:r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en-US" sz="2400" dirty="0"/>
          </a:p>
        </p:txBody>
      </p:sp>
      <p:pic>
        <p:nvPicPr>
          <p:cNvPr id="1026" name="Picture 2" descr="C:\Users\cyntbe\Desktop\1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81534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964</TotalTime>
  <Words>671</Words>
  <Application>Microsoft Office PowerPoint</Application>
  <PresentationFormat>On-screen Show (4:3)</PresentationFormat>
  <Paragraphs>84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Opulent</vt:lpstr>
      <vt:lpstr>Slide 1</vt:lpstr>
      <vt:lpstr>पाठ-2 दादी माँ (शिवप्रसाद सिंह) </vt:lpstr>
      <vt:lpstr>पाठ-2 दादी माँ (शिवप्रसाद सिंह) </vt:lpstr>
      <vt:lpstr>पाठ-2 दादी माँ (शिवप्रसाद सिंह) </vt:lpstr>
      <vt:lpstr>पाठ-2 दादी माँ (शिवप्रसाद सिंह) </vt:lpstr>
      <vt:lpstr>पाठ-2 दादी माँ (शिवप्रसाद सिंह)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ssgj</dc:creator>
  <cp:lastModifiedBy>cyntbe</cp:lastModifiedBy>
  <cp:revision>113</cp:revision>
  <dcterms:created xsi:type="dcterms:W3CDTF">2006-08-16T00:00:00Z</dcterms:created>
  <dcterms:modified xsi:type="dcterms:W3CDTF">2020-10-28T14:27:59Z</dcterms:modified>
</cp:coreProperties>
</file>